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3"/>
  </p:notesMasterIdLst>
  <p:sldIdLst>
    <p:sldId id="258" r:id="rId2"/>
    <p:sldId id="259" r:id="rId3"/>
    <p:sldId id="278" r:id="rId4"/>
    <p:sldId id="282" r:id="rId5"/>
    <p:sldId id="262" r:id="rId6"/>
    <p:sldId id="292" r:id="rId7"/>
    <p:sldId id="293" r:id="rId8"/>
    <p:sldId id="294" r:id="rId9"/>
    <p:sldId id="263" r:id="rId10"/>
    <p:sldId id="264" r:id="rId11"/>
    <p:sldId id="283" r:id="rId12"/>
    <p:sldId id="281" r:id="rId13"/>
    <p:sldId id="289" r:id="rId14"/>
    <p:sldId id="290" r:id="rId15"/>
    <p:sldId id="267" r:id="rId16"/>
    <p:sldId id="268" r:id="rId17"/>
    <p:sldId id="273" r:id="rId18"/>
    <p:sldId id="269" r:id="rId19"/>
    <p:sldId id="274" r:id="rId20"/>
    <p:sldId id="275" r:id="rId21"/>
    <p:sldId id="276" r:id="rId22"/>
    <p:sldId id="270" r:id="rId23"/>
    <p:sldId id="272" r:id="rId24"/>
    <p:sldId id="271" r:id="rId25"/>
    <p:sldId id="277" r:id="rId26"/>
    <p:sldId id="287" r:id="rId27"/>
    <p:sldId id="288" r:id="rId28"/>
    <p:sldId id="284" r:id="rId29"/>
    <p:sldId id="286" r:id="rId30"/>
    <p:sldId id="291"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96586" autoAdjust="0"/>
  </p:normalViewPr>
  <p:slideViewPr>
    <p:cSldViewPr snapToGrid="0">
      <p:cViewPr varScale="1">
        <p:scale>
          <a:sx n="118" d="100"/>
          <a:sy n="118" d="100"/>
        </p:scale>
        <p:origin x="1363" y="91"/>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3</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17</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06.11.2020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developers.de/blogs/damir_dobric/default.aspx"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s://damirdobric.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7FB7D3-0CFC-47FA-8902-55C89C29F113}"/>
              </a:ext>
            </a:extLst>
          </p:cNvPr>
          <p:cNvSpPr/>
          <p:nvPr/>
        </p:nvSpPr>
        <p:spPr>
          <a:xfrm>
            <a:off x="548424"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04.Nov</a:t>
            </a:r>
            <a:endParaRPr lang="de-DE" dirty="0">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40535A1E-8E47-4EF7-B713-B035EE29E9FF}"/>
              </a:ext>
            </a:extLst>
          </p:cNvPr>
          <p:cNvSpPr/>
          <p:nvPr/>
        </p:nvSpPr>
        <p:spPr>
          <a:xfrm>
            <a:off x="1700552"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11.Nov</a:t>
            </a:r>
            <a:endParaRPr lang="de-DE" dirty="0">
              <a:latin typeface="Segoe UI" pitchFamily="34" charset="0"/>
              <a:ea typeface="Segoe UI" pitchFamily="34" charset="0"/>
              <a:cs typeface="Segoe UI" pitchFamily="34" charset="0"/>
            </a:endParaRPr>
          </a:p>
        </p:txBody>
      </p:sp>
      <p:sp>
        <p:nvSpPr>
          <p:cNvPr id="31" name="Rectangle 30">
            <a:extLst>
              <a:ext uri="{FF2B5EF4-FFF2-40B4-BE49-F238E27FC236}">
                <a16:creationId xmlns:a16="http://schemas.microsoft.com/office/drawing/2014/main" id="{21887423-7CC9-4770-A095-13F243114C1C}"/>
              </a:ext>
            </a:extLst>
          </p:cNvPr>
          <p:cNvSpPr/>
          <p:nvPr/>
        </p:nvSpPr>
        <p:spPr>
          <a:xfrm>
            <a:off x="2852680"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18.Nov</a:t>
            </a:r>
            <a:endParaRPr lang="de-DE" dirty="0">
              <a:latin typeface="Segoe UI"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D5503EF5-BD89-42FC-9848-5C021D9AE83C}"/>
              </a:ext>
            </a:extLst>
          </p:cNvPr>
          <p:cNvSpPr/>
          <p:nvPr/>
        </p:nvSpPr>
        <p:spPr>
          <a:xfrm>
            <a:off x="548424"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02.Dec</a:t>
            </a:r>
            <a:endParaRPr lang="de-DE" dirty="0">
              <a:latin typeface="Segoe UI"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E5476731-650C-4067-B1E5-7DE698444A71}"/>
              </a:ext>
            </a:extLst>
          </p:cNvPr>
          <p:cNvSpPr/>
          <p:nvPr/>
        </p:nvSpPr>
        <p:spPr>
          <a:xfrm>
            <a:off x="5894070" y="1961910"/>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Mo. 17.45-19.00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970780CB-9CAA-48E6-AB34-3AA735393AFB}"/>
              </a:ext>
            </a:extLst>
          </p:cNvPr>
          <p:cNvSpPr/>
          <p:nvPr/>
        </p:nvSpPr>
        <p:spPr>
          <a:xfrm>
            <a:off x="539552" y="206649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21.</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dirty="0"/>
              <a:t>WS-2019-2020</a:t>
            </a:r>
          </a:p>
        </p:txBody>
      </p:sp>
      <p:sp>
        <p:nvSpPr>
          <p:cNvPr id="40" name="Rectangle 39">
            <a:extLst>
              <a:ext uri="{FF2B5EF4-FFF2-40B4-BE49-F238E27FC236}">
                <a16:creationId xmlns:a16="http://schemas.microsoft.com/office/drawing/2014/main" id="{76980E69-7AAB-4A38-8484-6F8F564CD840}"/>
              </a:ext>
            </a:extLst>
          </p:cNvPr>
          <p:cNvSpPr/>
          <p:nvPr/>
        </p:nvSpPr>
        <p:spPr>
          <a:xfrm>
            <a:off x="1700552"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09.Dec</a:t>
            </a:r>
            <a:endParaRPr lang="de-DE" dirty="0">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47D3F746-B63D-475E-AC51-23EF69E3D50E}"/>
              </a:ext>
            </a:extLst>
          </p:cNvPr>
          <p:cNvSpPr/>
          <p:nvPr/>
        </p:nvSpPr>
        <p:spPr>
          <a:xfrm>
            <a:off x="2852680" y="351622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16.Dec</a:t>
            </a:r>
            <a:endParaRPr lang="de-DE" dirty="0">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AD948734-9B5E-45EE-962C-11EAAF050415}"/>
              </a:ext>
            </a:extLst>
          </p:cNvPr>
          <p:cNvSpPr/>
          <p:nvPr/>
        </p:nvSpPr>
        <p:spPr>
          <a:xfrm>
            <a:off x="539553"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13.Jan</a:t>
            </a:r>
            <a:endParaRPr lang="de-DE" dirty="0">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5876176B-EB1E-47B4-AAD3-1403C905BD41}"/>
              </a:ext>
            </a:extLst>
          </p:cNvPr>
          <p:cNvSpPr/>
          <p:nvPr/>
        </p:nvSpPr>
        <p:spPr>
          <a:xfrm>
            <a:off x="1691681"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20.Jan</a:t>
            </a:r>
            <a:endParaRPr lang="de-DE" dirty="0">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2F57A3C7-C265-4064-9D25-31AE4A8C6D09}"/>
              </a:ext>
            </a:extLst>
          </p:cNvPr>
          <p:cNvSpPr/>
          <p:nvPr/>
        </p:nvSpPr>
        <p:spPr>
          <a:xfrm>
            <a:off x="2843809" y="425844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27.Jan</a:t>
            </a:r>
            <a:endParaRPr lang="de-DE" dirty="0">
              <a:latin typeface="Segoe UI"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5A32DEC3-A80F-43C8-A744-D19ADA7C67E6}"/>
              </a:ext>
            </a:extLst>
          </p:cNvPr>
          <p:cNvSpPr/>
          <p:nvPr/>
        </p:nvSpPr>
        <p:spPr>
          <a:xfrm>
            <a:off x="1691680" y="206570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28.</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381073" y="3364395"/>
            <a:ext cx="2638304" cy="2555599"/>
          </a:xfrm>
          <a:prstGeom prst="rect">
            <a:avLst/>
          </a:prstGeom>
        </p:spPr>
      </p:pic>
      <p:sp>
        <p:nvSpPr>
          <p:cNvPr id="24" name="Rectangle 23">
            <a:extLst>
              <a:ext uri="{FF2B5EF4-FFF2-40B4-BE49-F238E27FC236}">
                <a16:creationId xmlns:a16="http://schemas.microsoft.com/office/drawing/2014/main" id="{818F04DF-8B7E-4C52-BD31-DA08EA0FBCA5}"/>
              </a:ext>
            </a:extLst>
          </p:cNvPr>
          <p:cNvSpPr/>
          <p:nvPr/>
        </p:nvSpPr>
        <p:spPr>
          <a:xfrm>
            <a:off x="3998127" y="279985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25.Nov</a:t>
            </a:r>
            <a:endParaRPr lang="de-DE" dirty="0">
              <a:latin typeface="Segoe UI"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7CC8E06C-5080-4919-B77D-E4DB84F7C8AC}"/>
              </a:ext>
            </a:extLst>
          </p:cNvPr>
          <p:cNvSpPr/>
          <p:nvPr/>
        </p:nvSpPr>
        <p:spPr>
          <a:xfrm>
            <a:off x="539552"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03.Feb</a:t>
            </a:r>
            <a:endParaRPr lang="de-DE" dirty="0">
              <a:latin typeface="Segoe UI"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42B6CF40-0C5A-4312-A659-77F3F955F2B0}"/>
              </a:ext>
            </a:extLst>
          </p:cNvPr>
          <p:cNvSpPr/>
          <p:nvPr/>
        </p:nvSpPr>
        <p:spPr>
          <a:xfrm>
            <a:off x="1691680"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10.Feb</a:t>
            </a:r>
            <a:endParaRPr lang="de-DE"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463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rPr>
              <a:t>UNI-2019-2020</a:t>
            </a:r>
            <a:endParaRPr lang="en-US" sz="2000" dirty="0"/>
          </a:p>
          <a:p>
            <a:r>
              <a:rPr lang="en-US" sz="2000" dirty="0"/>
              <a:t>We will use the group for communication.</a:t>
            </a:r>
          </a:p>
          <a:p>
            <a:pPr lvl="1"/>
            <a:r>
              <a:rPr lang="en-US" sz="1600" dirty="0"/>
              <a:t>Chat</a:t>
            </a:r>
          </a:p>
          <a:p>
            <a:pPr lvl="1"/>
            <a:r>
              <a:rPr lang="en-US" sz="1600" dirty="0"/>
              <a:t>Announcements</a:t>
            </a:r>
          </a:p>
          <a:p>
            <a:pPr lvl="1"/>
            <a:r>
              <a:rPr lang="en-US" sz="1600" dirty="0"/>
              <a:t>Anything else</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142023" y="2066096"/>
            <a:ext cx="5486400" cy="646331"/>
          </a:xfrm>
          <a:prstGeom prst="rect">
            <a:avLst/>
          </a:prstGeom>
          <a:noFill/>
        </p:spPr>
        <p:txBody>
          <a:bodyPr wrap="square" rtlCol="0">
            <a:spAutoFit/>
          </a:bodyPr>
          <a:lstStyle/>
          <a:p>
            <a:r>
              <a:rPr lang="en-US" dirty="0"/>
              <a:t>Please enter your name and email address here.</a:t>
            </a:r>
          </a:p>
          <a:p>
            <a:endParaRPr lang="en-US" dirty="0"/>
          </a:p>
        </p:txBody>
      </p:sp>
      <p:sp>
        <p:nvSpPr>
          <p:cNvPr id="3" name="Rectangle 2">
            <a:extLst>
              <a:ext uri="{FF2B5EF4-FFF2-40B4-BE49-F238E27FC236}">
                <a16:creationId xmlns:a16="http://schemas.microsoft.com/office/drawing/2014/main" id="{3CB8AC4B-18E0-4491-A264-D4C53BE97C9F}"/>
              </a:ext>
            </a:extLst>
          </p:cNvPr>
          <p:cNvSpPr/>
          <p:nvPr/>
        </p:nvSpPr>
        <p:spPr>
          <a:xfrm>
            <a:off x="2879493" y="3255578"/>
            <a:ext cx="2910990" cy="523220"/>
          </a:xfrm>
          <a:prstGeom prst="rect">
            <a:avLst/>
          </a:prstGeom>
        </p:spPr>
        <p:txBody>
          <a:bodyPr wrap="none">
            <a:spAutoFit/>
          </a:bodyPr>
          <a:lstStyle/>
          <a:p>
            <a:r>
              <a:rPr lang="en-US" sz="2400" dirty="0">
                <a:solidFill>
                  <a:schemeClr val="bg2">
                    <a:lumMod val="90000"/>
                  </a:schemeClr>
                </a:solidFill>
                <a:latin typeface="proxima-nova"/>
              </a:rPr>
              <a:t>http://</a:t>
            </a:r>
            <a:r>
              <a:rPr lang="en-US" sz="2400" dirty="0">
                <a:solidFill>
                  <a:schemeClr val="tx1">
                    <a:lumMod val="75000"/>
                    <a:lumOff val="25000"/>
                  </a:schemeClr>
                </a:solidFill>
                <a:latin typeface="proxima-nova"/>
              </a:rPr>
              <a:t>tiny.cc/</a:t>
            </a:r>
            <a:r>
              <a:rPr lang="en-US" sz="2800" b="1" dirty="0">
                <a:solidFill>
                  <a:schemeClr val="tx1">
                    <a:lumMod val="75000"/>
                    <a:lumOff val="25000"/>
                  </a:schemeClr>
                </a:solidFill>
                <a:latin typeface="proxima-nova"/>
              </a:rPr>
              <a:t>7dxsez</a:t>
            </a:r>
            <a:endParaRPr lang="en-US" sz="2400" b="1" dirty="0">
              <a:solidFill>
                <a:schemeClr val="tx1">
                  <a:lumMod val="75000"/>
                  <a:lumOff val="25000"/>
                </a:schemeClr>
              </a:solidFill>
            </a:endParaRPr>
          </a:p>
        </p:txBody>
      </p:sp>
    </p:spTree>
    <p:extLst>
      <p:ext uri="{BB962C8B-B14F-4D97-AF65-F5344CB8AC3E}">
        <p14:creationId xmlns:p14="http://schemas.microsoft.com/office/powerpoint/2010/main" val="206407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400" dirty="0"/>
              <a:t>I do </a:t>
            </a:r>
            <a:r>
              <a:rPr lang="en-US" sz="2400" u="sng" dirty="0"/>
              <a:t>not</a:t>
            </a:r>
            <a:r>
              <a:rPr lang="en-US" sz="2400" dirty="0"/>
              <a:t> have an office at university.</a:t>
            </a:r>
            <a:br>
              <a:rPr lang="en-US" sz="2400" dirty="0"/>
            </a:br>
            <a:r>
              <a:rPr lang="en-US" sz="2400" dirty="0"/>
              <a:t>I’ll be mostly at 13.45h Mondays in the meeting room.</a:t>
            </a:r>
          </a:p>
          <a:p>
            <a:r>
              <a:rPr lang="en-US" sz="2400" dirty="0"/>
              <a:t>You can reach me almost every day/night including weekend!</a:t>
            </a:r>
          </a:p>
          <a:p>
            <a:r>
              <a:rPr lang="en-US" sz="2400" dirty="0"/>
              <a:t>Use my Linked-In contact for urgent and </a:t>
            </a:r>
            <a:r>
              <a:rPr lang="en-US" sz="2400" u="sng" dirty="0"/>
              <a:t>private</a:t>
            </a:r>
            <a:r>
              <a:rPr lang="en-US" sz="2400" dirty="0"/>
              <a:t> questions.</a:t>
            </a:r>
            <a:br>
              <a:rPr lang="en-US" sz="2400" dirty="0"/>
            </a:br>
            <a:r>
              <a:rPr lang="en-US" sz="2400" dirty="0"/>
              <a:t>Don’t contact me directly for general questions, which all other might be interested on.</a:t>
            </a:r>
          </a:p>
          <a:p>
            <a:r>
              <a:rPr lang="en-US" sz="2400" dirty="0"/>
              <a:t>For all other project and course related questions </a:t>
            </a:r>
            <a:br>
              <a:rPr lang="en-US" sz="2400" dirty="0"/>
            </a:br>
            <a:r>
              <a:rPr lang="en-US" sz="2400" dirty="0"/>
              <a:t> </a:t>
            </a:r>
            <a:r>
              <a:rPr lang="en-US" sz="2400" u="sng" dirty="0"/>
              <a:t>use linked-in timeline or </a:t>
            </a:r>
            <a:r>
              <a:rPr lang="en-US" sz="2400" u="sng" dirty="0" err="1"/>
              <a:t>github</a:t>
            </a:r>
            <a:r>
              <a:rPr lang="en-US" sz="2400" u="sng" dirty="0"/>
              <a:t> issues.</a:t>
            </a:r>
          </a:p>
          <a:p>
            <a:r>
              <a:rPr lang="en-US" sz="2400" dirty="0"/>
              <a:t>You can follow me on twitter: </a:t>
            </a:r>
            <a:br>
              <a:rPr lang="en-US" sz="2400" dirty="0"/>
            </a:br>
            <a:r>
              <a:rPr lang="en-US" sz="2400" dirty="0">
                <a:hlinkClick r:id="rId2"/>
              </a:rPr>
              <a:t>https://twitter.com/ddobric</a:t>
            </a:r>
            <a:endParaRPr lang="en-US" sz="2400" dirty="0"/>
          </a:p>
          <a:p>
            <a:r>
              <a:rPr lang="en-US" sz="2400" dirty="0"/>
              <a:t>You can follow me on my blog: </a:t>
            </a:r>
            <a:r>
              <a:rPr lang="en-US" sz="2400" dirty="0">
                <a:hlinkClick r:id="rId3"/>
              </a:rPr>
              <a:t>http://developers.de/</a:t>
            </a:r>
            <a:endParaRPr lang="en-US" sz="2400" dirty="0"/>
          </a:p>
          <a:p>
            <a:endParaRPr lang="en-US" sz="2400" dirty="0"/>
          </a:p>
        </p:txBody>
      </p:sp>
    </p:spTree>
    <p:extLst>
      <p:ext uri="{BB962C8B-B14F-4D97-AF65-F5344CB8AC3E}">
        <p14:creationId xmlns:p14="http://schemas.microsoft.com/office/powerpoint/2010/main" val="258973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damir.dobric@daenet.com</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Microsoft PTSP </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(Partner Technical Solution Specialist)</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278758" y="5560648"/>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spTree>
    <p:extLst>
      <p:ext uri="{BB962C8B-B14F-4D97-AF65-F5344CB8AC3E}">
        <p14:creationId xmlns:p14="http://schemas.microsoft.com/office/powerpoint/2010/main" val="16276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endParaRPr lang="en-US" sz="2400" dirty="0"/>
          </a:p>
          <a:p>
            <a:r>
              <a:rPr lang="en-US" sz="2400" dirty="0">
                <a:hlinkClick r:id="rId3"/>
              </a:rPr>
              <a:t>Visual Studio Code</a:t>
            </a:r>
            <a:endParaRPr lang="en-US" sz="2400" dirty="0"/>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spTree>
    <p:extLst>
      <p:ext uri="{BB962C8B-B14F-4D97-AF65-F5344CB8AC3E}">
        <p14:creationId xmlns:p14="http://schemas.microsoft.com/office/powerpoint/2010/main" val="35507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482601" y="2638043"/>
            <a:ext cx="2522980"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 starts NOW. </a:t>
            </a:r>
          </a:p>
          <a:p>
            <a:pPr marL="285750"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Sprints ends in two weeks.</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1. Install VS</a:t>
            </a:r>
            <a:br>
              <a:rPr lang="en-US" sz="1100" kern="1200">
                <a:solidFill>
                  <a:schemeClr val="tx1"/>
                </a:solidFill>
                <a:latin typeface="+mn-lt"/>
                <a:ea typeface="+mn-ea"/>
                <a:cs typeface="+mn-cs"/>
              </a:rPr>
            </a:br>
            <a:r>
              <a:rPr lang="en-US" sz="1100" kern="1200">
                <a:solidFill>
                  <a:schemeClr val="tx1"/>
                </a:solidFill>
                <a:latin typeface="+mn-lt"/>
                <a:ea typeface="+mn-ea"/>
                <a:cs typeface="+mn-cs"/>
              </a:rPr>
              <a:t>2. Create your branch on git.</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Change files</a:t>
            </a:r>
          </a:p>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     4. Create Console Application</a:t>
            </a:r>
          </a:p>
          <a:p>
            <a:pPr marL="285750" indent="-228600">
              <a:lnSpc>
                <a:spcPct val="90000"/>
              </a:lnSpc>
              <a:spcAft>
                <a:spcPts val="600"/>
              </a:spcAft>
              <a:buFont typeface="Arial" panose="020B0604020202020204" pitchFamily="34" charset="0"/>
              <a:buChar char="•"/>
            </a:pPr>
            <a:endParaRPr lang="en-US" sz="1100" kern="12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Words>
  <Application>Microsoft Office PowerPoint</Application>
  <PresentationFormat>On-screen Show (4:3)</PresentationFormat>
  <Paragraphs>157</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ALM Frameworks</vt:lpstr>
      <vt:lpstr>MSF-Agile</vt:lpstr>
      <vt:lpstr>Scrum</vt:lpstr>
      <vt:lpstr>PowerPoint Presentation</vt:lpstr>
      <vt:lpstr>PowerPoint Presentation</vt:lpstr>
      <vt:lpstr>SCRUM Model</vt:lpstr>
      <vt:lpstr>Tools you need</vt:lpstr>
      <vt:lpstr>Tools you need</vt:lpstr>
      <vt:lpstr>Git Classroom</vt:lpstr>
      <vt:lpstr>PowerPoint Presentation</vt:lpstr>
      <vt:lpstr>Let’s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Damir Dobric</cp:lastModifiedBy>
  <cp:revision>14</cp:revision>
  <dcterms:created xsi:type="dcterms:W3CDTF">2019-10-21T08:01:44Z</dcterms:created>
  <dcterms:modified xsi:type="dcterms:W3CDTF">2020-11-06T17:16:06Z</dcterms:modified>
</cp:coreProperties>
</file>